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 showSpecialPlsOnTitleSld="0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/>
          <p:nvPr>
            <p:ph idx="2" type="hdr"/>
          </p:nvPr>
        </p:nvSpPr>
        <p:spPr>
          <a:xfrm>
            <a:off x="0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ct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ct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ct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ct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Shape 4"/>
          <p:cNvSpPr txBox="1"/>
          <p:nvPr>
            <p:ph idx="10" type="dt"/>
          </p:nvPr>
        </p:nvSpPr>
        <p:spPr>
          <a:xfrm>
            <a:off x="3884612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ct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ct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ct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ct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Shape 5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/>
            <a:headEnd len="med" w="med" type="none"/>
            <a:tailEnd len="med" w="med" type="none"/>
          </a:ln>
        </p:spPr>
      </p:sp>
      <p:sp>
        <p:nvSpPr>
          <p:cNvPr id="6" name="Shape 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36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36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36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36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36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1" type="ftr"/>
          </p:nvPr>
        </p:nvSpPr>
        <p:spPr>
          <a:xfrm>
            <a:off x="0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ct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ct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ct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ct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b="0" i="0" lang="de-DE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9" name="Shape 7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4" name="Shape 18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1" name="Shape 191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5" name="Shape 85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2" name="Shape 10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0" name="Shape 110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3" name="Shape 13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4" name="Shape 14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6" name="Shape 156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4" name="Shape 16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3" name="Shape 17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Relationship Id="rId3" Type="http://schemas.openxmlformats.org/officeDocument/2006/relationships/image" Target="../media/image3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elfolie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 txBox="1"/>
          <p:nvPr>
            <p:ph type="ctrTitle"/>
          </p:nvPr>
        </p:nvSpPr>
        <p:spPr>
          <a:xfrm>
            <a:off x="539750" y="4910137"/>
            <a:ext cx="8061324" cy="381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" name="Shape 20"/>
          <p:cNvSpPr txBox="1"/>
          <p:nvPr>
            <p:ph idx="1" type="subTitle"/>
          </p:nvPr>
        </p:nvSpPr>
        <p:spPr>
          <a:xfrm>
            <a:off x="539750" y="5659437"/>
            <a:ext cx="8061324" cy="2793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61925" lvl="1" marL="784225" marR="0" rtl="0" algn="l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50812" lvl="2" marL="1192213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39700" lvl="3" marL="16002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39700" lvl="4" marL="20574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21" name="Shape 21"/>
          <p:cNvCxnSpPr/>
          <p:nvPr/>
        </p:nvCxnSpPr>
        <p:spPr>
          <a:xfrm>
            <a:off x="539750" y="6135687"/>
            <a:ext cx="8061324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descr="TU_Logo_lang_RGB_rot_PPT-1" id="22" name="Shape 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440487" y="539750"/>
            <a:ext cx="2160586" cy="12064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U_130227_PPT_Bild-Aussicht" id="23" name="Shape 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286000"/>
            <a:ext cx="8604249" cy="228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vertTx">
  <p:cSld name="Titel und vertikaler Tex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 txBox="1"/>
          <p:nvPr>
            <p:ph type="title"/>
          </p:nvPr>
        </p:nvSpPr>
        <p:spPr>
          <a:xfrm>
            <a:off x="539750" y="1717675"/>
            <a:ext cx="8061324" cy="381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9" name="Shape 69"/>
          <p:cNvSpPr txBox="1"/>
          <p:nvPr>
            <p:ph idx="1" type="body"/>
          </p:nvPr>
        </p:nvSpPr>
        <p:spPr>
          <a:xfrm rot="5400000">
            <a:off x="2749550" y="139700"/>
            <a:ext cx="3641724" cy="806132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342900" lvl="0" marL="342900" marR="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61925" lvl="1" marL="784225" marR="0" rtl="0" algn="l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50812" lvl="2" marL="1192213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39700" lvl="3" marL="16002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39700" lvl="4" marL="20574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" name="Shape 70"/>
          <p:cNvSpPr txBox="1"/>
          <p:nvPr>
            <p:ph idx="11" type="ftr"/>
          </p:nvPr>
        </p:nvSpPr>
        <p:spPr>
          <a:xfrm>
            <a:off x="539750" y="6372225"/>
            <a:ext cx="6624637" cy="1523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None/>
              <a:defRPr b="1" sz="1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ct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ct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ct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ct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" name="Shape 71"/>
          <p:cNvSpPr txBox="1"/>
          <p:nvPr>
            <p:ph idx="12" type="sldNum"/>
          </p:nvPr>
        </p:nvSpPr>
        <p:spPr>
          <a:xfrm>
            <a:off x="539750" y="6557963"/>
            <a:ext cx="6624637" cy="1523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de-DE" sz="1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Seite </a:t>
            </a:r>
            <a:fld id="{00000000-1234-1234-1234-123412341234}" type="slidenum">
              <a:rPr lang="de-DE" sz="1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vertTitleAndTx">
  <p:cSld name="Vertikaler Titel und 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/>
          <p:nvPr>
            <p:ph type="title"/>
          </p:nvPr>
        </p:nvSpPr>
        <p:spPr>
          <a:xfrm rot="5400000">
            <a:off x="5457031" y="2847181"/>
            <a:ext cx="4273550" cy="2014536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" name="Shape 74"/>
          <p:cNvSpPr txBox="1"/>
          <p:nvPr>
            <p:ph idx="1" type="body"/>
          </p:nvPr>
        </p:nvSpPr>
        <p:spPr>
          <a:xfrm rot="5400000">
            <a:off x="1350168" y="907256"/>
            <a:ext cx="4273550" cy="589438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342900" lvl="0" marL="342900" marR="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61925" lvl="1" marL="784225" marR="0" rtl="0" algn="l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50812" lvl="2" marL="1192213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39700" lvl="3" marL="16002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39700" lvl="4" marL="20574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5" name="Shape 75"/>
          <p:cNvSpPr txBox="1"/>
          <p:nvPr>
            <p:ph idx="11" type="ftr"/>
          </p:nvPr>
        </p:nvSpPr>
        <p:spPr>
          <a:xfrm>
            <a:off x="539750" y="6372225"/>
            <a:ext cx="6624637" cy="1523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None/>
              <a:defRPr b="1" sz="1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ct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ct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ct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ct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6" name="Shape 76"/>
          <p:cNvSpPr txBox="1"/>
          <p:nvPr>
            <p:ph idx="12" type="sldNum"/>
          </p:nvPr>
        </p:nvSpPr>
        <p:spPr>
          <a:xfrm>
            <a:off x="539750" y="6557963"/>
            <a:ext cx="6624637" cy="1523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de-DE" sz="1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Seite </a:t>
            </a:r>
            <a:fld id="{00000000-1234-1234-1234-123412341234}" type="slidenum">
              <a:rPr lang="de-DE" sz="1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obj">
  <p:cSld name="Titel und Inhalt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 txBox="1"/>
          <p:nvPr>
            <p:ph type="title"/>
          </p:nvPr>
        </p:nvSpPr>
        <p:spPr>
          <a:xfrm>
            <a:off x="539750" y="1717675"/>
            <a:ext cx="8061324" cy="381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Shape 26"/>
          <p:cNvSpPr txBox="1"/>
          <p:nvPr>
            <p:ph idx="1" type="body"/>
          </p:nvPr>
        </p:nvSpPr>
        <p:spPr>
          <a:xfrm>
            <a:off x="539750" y="2349500"/>
            <a:ext cx="8061324" cy="364172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342900" lvl="0" marL="342900" marR="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61925" lvl="1" marL="784225" marR="0" rtl="0" algn="l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50812" lvl="2" marL="1192213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39700" lvl="3" marL="16002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39700" lvl="4" marL="20574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" name="Shape 27"/>
          <p:cNvSpPr txBox="1"/>
          <p:nvPr>
            <p:ph idx="11" type="ftr"/>
          </p:nvPr>
        </p:nvSpPr>
        <p:spPr>
          <a:xfrm>
            <a:off x="539750" y="6372225"/>
            <a:ext cx="6624637" cy="1523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None/>
              <a:defRPr b="1" sz="1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ct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ct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ct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ct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" name="Shape 28"/>
          <p:cNvSpPr txBox="1"/>
          <p:nvPr>
            <p:ph idx="12" type="sldNum"/>
          </p:nvPr>
        </p:nvSpPr>
        <p:spPr>
          <a:xfrm>
            <a:off x="539750" y="6557963"/>
            <a:ext cx="6624637" cy="1523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de-DE" sz="1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Seite </a:t>
            </a:r>
            <a:fld id="{00000000-1234-1234-1234-123412341234}" type="slidenum">
              <a:rPr lang="de-DE" sz="1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Abschnittsüberschrif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/>
          <p:nvPr>
            <p:ph type="title"/>
          </p:nvPr>
        </p:nvSpPr>
        <p:spPr>
          <a:xfrm>
            <a:off x="623887" y="1709738"/>
            <a:ext cx="78867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  <a:defRPr b="0" i="0" sz="6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" name="Shape 31"/>
          <p:cNvSpPr txBox="1"/>
          <p:nvPr>
            <p:ph idx="1" type="body"/>
          </p:nvPr>
        </p:nvSpPr>
        <p:spPr>
          <a:xfrm>
            <a:off x="623887" y="4589462"/>
            <a:ext cx="78867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91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" name="Shape 32"/>
          <p:cNvSpPr txBox="1"/>
          <p:nvPr>
            <p:ph idx="11" type="ftr"/>
          </p:nvPr>
        </p:nvSpPr>
        <p:spPr>
          <a:xfrm>
            <a:off x="539750" y="6372225"/>
            <a:ext cx="6624637" cy="1523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None/>
              <a:defRPr b="1" sz="1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ct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ct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ct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ct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" name="Shape 33"/>
          <p:cNvSpPr txBox="1"/>
          <p:nvPr>
            <p:ph idx="12" type="sldNum"/>
          </p:nvPr>
        </p:nvSpPr>
        <p:spPr>
          <a:xfrm>
            <a:off x="539750" y="6557963"/>
            <a:ext cx="6624637" cy="1523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de-DE" sz="1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Seite </a:t>
            </a:r>
            <a:fld id="{00000000-1234-1234-1234-123412341234}" type="slidenum">
              <a:rPr lang="de-DE" sz="1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Obj">
  <p:cSld name="Zwei Inhalte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 txBox="1"/>
          <p:nvPr>
            <p:ph type="title"/>
          </p:nvPr>
        </p:nvSpPr>
        <p:spPr>
          <a:xfrm>
            <a:off x="539750" y="1717675"/>
            <a:ext cx="8061324" cy="381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" name="Shape 36"/>
          <p:cNvSpPr txBox="1"/>
          <p:nvPr>
            <p:ph idx="1" type="body"/>
          </p:nvPr>
        </p:nvSpPr>
        <p:spPr>
          <a:xfrm>
            <a:off x="539750" y="2349500"/>
            <a:ext cx="3954463" cy="364172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342900" lvl="0" marL="342900" marR="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61925" lvl="1" marL="784225" marR="0" rtl="0" algn="l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50812" lvl="2" marL="1192213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39700" lvl="3" marL="16002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39700" lvl="4" marL="20574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" name="Shape 37"/>
          <p:cNvSpPr txBox="1"/>
          <p:nvPr>
            <p:ph idx="2" type="body"/>
          </p:nvPr>
        </p:nvSpPr>
        <p:spPr>
          <a:xfrm>
            <a:off x="4646612" y="2349500"/>
            <a:ext cx="3954461" cy="364172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342900" lvl="0" marL="342900" marR="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61925" lvl="1" marL="784225" marR="0" rtl="0" algn="l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50812" lvl="2" marL="1192213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39700" lvl="3" marL="16002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39700" lvl="4" marL="20574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" name="Shape 38"/>
          <p:cNvSpPr txBox="1"/>
          <p:nvPr>
            <p:ph idx="11" type="ftr"/>
          </p:nvPr>
        </p:nvSpPr>
        <p:spPr>
          <a:xfrm>
            <a:off x="539750" y="6372225"/>
            <a:ext cx="6624637" cy="1523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None/>
              <a:defRPr b="1" sz="1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ct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ct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ct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ct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" name="Shape 39"/>
          <p:cNvSpPr txBox="1"/>
          <p:nvPr>
            <p:ph idx="12" type="sldNum"/>
          </p:nvPr>
        </p:nvSpPr>
        <p:spPr>
          <a:xfrm>
            <a:off x="539750" y="6557963"/>
            <a:ext cx="6624637" cy="1523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de-DE" sz="1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Seite </a:t>
            </a:r>
            <a:fld id="{00000000-1234-1234-1234-123412341234}" type="slidenum">
              <a:rPr lang="de-DE" sz="1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TxTwoObj">
  <p:cSld name="Vergleich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 txBox="1"/>
          <p:nvPr>
            <p:ph type="title"/>
          </p:nvPr>
        </p:nvSpPr>
        <p:spPr>
          <a:xfrm>
            <a:off x="630237" y="365125"/>
            <a:ext cx="7886700" cy="132556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2" name="Shape 42"/>
          <p:cNvSpPr txBox="1"/>
          <p:nvPr>
            <p:ph idx="1" type="body"/>
          </p:nvPr>
        </p:nvSpPr>
        <p:spPr>
          <a:xfrm>
            <a:off x="630237" y="1681163"/>
            <a:ext cx="386873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1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1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" name="Shape 43"/>
          <p:cNvSpPr txBox="1"/>
          <p:nvPr>
            <p:ph idx="2" type="body"/>
          </p:nvPr>
        </p:nvSpPr>
        <p:spPr>
          <a:xfrm>
            <a:off x="630237" y="2505075"/>
            <a:ext cx="386873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342900" lvl="0" marL="342900" marR="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61925" lvl="1" marL="784225" marR="0" rtl="0" algn="l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50812" lvl="2" marL="1192213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39700" lvl="3" marL="16002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39700" lvl="4" marL="20574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" name="Shape 44"/>
          <p:cNvSpPr txBox="1"/>
          <p:nvPr>
            <p:ph idx="3" type="body"/>
          </p:nvPr>
        </p:nvSpPr>
        <p:spPr>
          <a:xfrm>
            <a:off x="4629150" y="1681163"/>
            <a:ext cx="388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1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1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" name="Shape 45"/>
          <p:cNvSpPr txBox="1"/>
          <p:nvPr>
            <p:ph idx="4" type="body"/>
          </p:nvPr>
        </p:nvSpPr>
        <p:spPr>
          <a:xfrm>
            <a:off x="4629150" y="2505075"/>
            <a:ext cx="388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342900" lvl="0" marL="342900" marR="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61925" lvl="1" marL="784225" marR="0" rtl="0" algn="l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50812" lvl="2" marL="1192213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39700" lvl="3" marL="16002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39700" lvl="4" marL="20574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" name="Shape 46"/>
          <p:cNvSpPr txBox="1"/>
          <p:nvPr>
            <p:ph idx="11" type="ftr"/>
          </p:nvPr>
        </p:nvSpPr>
        <p:spPr>
          <a:xfrm>
            <a:off x="539750" y="6372225"/>
            <a:ext cx="6624637" cy="1523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None/>
              <a:defRPr b="1" sz="1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ct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ct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ct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ct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539750" y="6557963"/>
            <a:ext cx="6624637" cy="1523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de-DE" sz="1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Seite </a:t>
            </a:r>
            <a:fld id="{00000000-1234-1234-1234-123412341234}" type="slidenum">
              <a:rPr lang="de-DE" sz="1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Nur Titel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type="title"/>
          </p:nvPr>
        </p:nvSpPr>
        <p:spPr>
          <a:xfrm>
            <a:off x="539750" y="1717675"/>
            <a:ext cx="8061324" cy="381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" name="Shape 50"/>
          <p:cNvSpPr txBox="1"/>
          <p:nvPr>
            <p:ph idx="11" type="ftr"/>
          </p:nvPr>
        </p:nvSpPr>
        <p:spPr>
          <a:xfrm>
            <a:off x="539750" y="6372225"/>
            <a:ext cx="6624637" cy="1523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None/>
              <a:defRPr b="1" sz="1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ct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ct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ct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ct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" name="Shape 51"/>
          <p:cNvSpPr txBox="1"/>
          <p:nvPr>
            <p:ph idx="12" type="sldNum"/>
          </p:nvPr>
        </p:nvSpPr>
        <p:spPr>
          <a:xfrm>
            <a:off x="539750" y="6557963"/>
            <a:ext cx="6624637" cy="1523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de-DE" sz="1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Seite </a:t>
            </a:r>
            <a:fld id="{00000000-1234-1234-1234-123412341234}" type="slidenum">
              <a:rPr lang="de-DE" sz="1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Leer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/>
          <p:nvPr>
            <p:ph idx="11" type="ftr"/>
          </p:nvPr>
        </p:nvSpPr>
        <p:spPr>
          <a:xfrm>
            <a:off x="539750" y="6372225"/>
            <a:ext cx="6624637" cy="1523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None/>
              <a:defRPr b="1" sz="1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ct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ct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ct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ct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" name="Shape 54"/>
          <p:cNvSpPr txBox="1"/>
          <p:nvPr>
            <p:ph idx="12" type="sldNum"/>
          </p:nvPr>
        </p:nvSpPr>
        <p:spPr>
          <a:xfrm>
            <a:off x="539750" y="6557963"/>
            <a:ext cx="6624637" cy="1523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de-DE" sz="1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Seite </a:t>
            </a:r>
            <a:fld id="{00000000-1234-1234-1234-123412341234}" type="slidenum">
              <a:rPr lang="de-DE" sz="1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objTx">
  <p:cSld name="Inhalt mit Beschriftung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/>
          <p:nvPr>
            <p:ph type="title"/>
          </p:nvPr>
        </p:nvSpPr>
        <p:spPr>
          <a:xfrm>
            <a:off x="630237" y="457200"/>
            <a:ext cx="2949575" cy="16001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3750"/>
              </a:lnSpc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" name="Shape 57"/>
          <p:cNvSpPr txBox="1"/>
          <p:nvPr>
            <p:ph idx="1" type="body"/>
          </p:nvPr>
        </p:nvSpPr>
        <p:spPr>
          <a:xfrm>
            <a:off x="3887787" y="987425"/>
            <a:ext cx="4629150" cy="487362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342900" lvl="0" marL="342900" marR="0" rtl="0" algn="l">
              <a:lnSpc>
                <a:spcPct val="68750"/>
              </a:lnSpc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73025" lvl="1" marL="784225" marR="0" rtl="0" algn="l"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–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87312" lvl="2" marL="1192213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01600" lvl="3" marL="1600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01600" lvl="4" marL="2057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016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016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016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016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Shape 58"/>
          <p:cNvSpPr txBox="1"/>
          <p:nvPr>
            <p:ph idx="2" type="body"/>
          </p:nvPr>
        </p:nvSpPr>
        <p:spPr>
          <a:xfrm>
            <a:off x="630237" y="2057400"/>
            <a:ext cx="2949575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9" name="Shape 59"/>
          <p:cNvSpPr txBox="1"/>
          <p:nvPr>
            <p:ph idx="11" type="ftr"/>
          </p:nvPr>
        </p:nvSpPr>
        <p:spPr>
          <a:xfrm>
            <a:off x="539750" y="6372225"/>
            <a:ext cx="6624637" cy="1523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None/>
              <a:defRPr b="1" sz="1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ct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ct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ct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ct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Shape 60"/>
          <p:cNvSpPr txBox="1"/>
          <p:nvPr>
            <p:ph idx="12" type="sldNum"/>
          </p:nvPr>
        </p:nvSpPr>
        <p:spPr>
          <a:xfrm>
            <a:off x="539750" y="6557963"/>
            <a:ext cx="6624637" cy="1523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de-DE" sz="1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Seite </a:t>
            </a:r>
            <a:fld id="{00000000-1234-1234-1234-123412341234}" type="slidenum">
              <a:rPr lang="de-DE" sz="1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picTx">
  <p:cSld name="Bild mit Beschriftung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/>
          <p:nvPr>
            <p:ph type="title"/>
          </p:nvPr>
        </p:nvSpPr>
        <p:spPr>
          <a:xfrm>
            <a:off x="630237" y="457200"/>
            <a:ext cx="2949575" cy="16001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3750"/>
              </a:lnSpc>
              <a:spcBef>
                <a:spcPts val="0"/>
              </a:spcBef>
              <a:spcAft>
                <a:spcPts val="0"/>
              </a:spcAft>
              <a:buNone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3" name="Shape 63"/>
          <p:cNvSpPr/>
          <p:nvPr>
            <p:ph idx="2" type="pic"/>
          </p:nvPr>
        </p:nvSpPr>
        <p:spPr>
          <a:xfrm>
            <a:off x="3887787" y="987425"/>
            <a:ext cx="4629150" cy="487362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6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4" name="Shape 64"/>
          <p:cNvSpPr txBox="1"/>
          <p:nvPr>
            <p:ph idx="1" type="body"/>
          </p:nvPr>
        </p:nvSpPr>
        <p:spPr>
          <a:xfrm>
            <a:off x="630237" y="2057400"/>
            <a:ext cx="2949575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5" name="Shape 65"/>
          <p:cNvSpPr txBox="1"/>
          <p:nvPr>
            <p:ph idx="11" type="ftr"/>
          </p:nvPr>
        </p:nvSpPr>
        <p:spPr>
          <a:xfrm>
            <a:off x="539750" y="6372225"/>
            <a:ext cx="6624637" cy="1523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None/>
              <a:defRPr b="1" sz="1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ct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ct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ct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ct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6" name="Shape 66"/>
          <p:cNvSpPr txBox="1"/>
          <p:nvPr>
            <p:ph idx="12" type="sldNum"/>
          </p:nvPr>
        </p:nvSpPr>
        <p:spPr>
          <a:xfrm>
            <a:off x="539750" y="6557963"/>
            <a:ext cx="6624637" cy="1523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de-DE" sz="1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Seite </a:t>
            </a:r>
            <a:fld id="{00000000-1234-1234-1234-123412341234}" type="slidenum">
              <a:rPr lang="de-DE" sz="1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8.xml"/><Relationship Id="rId10" Type="http://schemas.openxmlformats.org/officeDocument/2006/relationships/slideLayout" Target="../slideLayouts/slideLayout7.xml"/><Relationship Id="rId13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9.xml"/><Relationship Id="rId1" Type="http://schemas.openxmlformats.org/officeDocument/2006/relationships/image" Target="../media/image5.jpg"/><Relationship Id="rId2" Type="http://schemas.openxmlformats.org/officeDocument/2006/relationships/image" Target="../media/image2.jpg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1.xml"/><Relationship Id="rId9" Type="http://schemas.openxmlformats.org/officeDocument/2006/relationships/slideLayout" Target="../slideLayouts/slideLayout6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title"/>
          </p:nvPr>
        </p:nvSpPr>
        <p:spPr>
          <a:xfrm>
            <a:off x="539750" y="1717675"/>
            <a:ext cx="8061324" cy="381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Shape 11"/>
          <p:cNvSpPr txBox="1"/>
          <p:nvPr>
            <p:ph idx="1" type="body"/>
          </p:nvPr>
        </p:nvSpPr>
        <p:spPr>
          <a:xfrm>
            <a:off x="539750" y="2349500"/>
            <a:ext cx="8061324" cy="364172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342900" lvl="0" marL="342900" marR="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61925" lvl="1" marL="784225" marR="0" rtl="0" algn="l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50812" lvl="2" marL="1192213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39700" lvl="3" marL="16002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39700" lvl="4" marL="20574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TU_Logo_lang_RGB_rot_PPT-2" id="12" name="Shape 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232650" y="539750"/>
            <a:ext cx="1368425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Shape 13"/>
          <p:cNvSpPr txBox="1"/>
          <p:nvPr>
            <p:ph idx="11" type="ftr"/>
          </p:nvPr>
        </p:nvSpPr>
        <p:spPr>
          <a:xfrm>
            <a:off x="539750" y="6372225"/>
            <a:ext cx="6624637" cy="1523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None/>
              <a:defRPr b="1" i="0" sz="1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ct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ct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ct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ct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Shape 14"/>
          <p:cNvSpPr txBox="1"/>
          <p:nvPr>
            <p:ph idx="12" type="sldNum"/>
          </p:nvPr>
        </p:nvSpPr>
        <p:spPr>
          <a:xfrm>
            <a:off x="539750" y="6557963"/>
            <a:ext cx="6624637" cy="1523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0" i="0" lang="de-DE" sz="1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Seite </a:t>
            </a:r>
            <a:fld id="{00000000-1234-1234-1234-123412341234}" type="slidenum">
              <a:rPr b="0" i="0" lang="de-DE" sz="1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  <p:sp>
        <p:nvSpPr>
          <p:cNvPr id="15" name="Shape 15"/>
          <p:cNvSpPr/>
          <p:nvPr/>
        </p:nvSpPr>
        <p:spPr>
          <a:xfrm>
            <a:off x="7232650" y="6278562"/>
            <a:ext cx="1366837" cy="431799"/>
          </a:xfrm>
          <a:prstGeom prst="rect">
            <a:avLst/>
          </a:prstGeom>
          <a:solidFill>
            <a:srgbClr val="C0C0C0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0" i="0" lang="de-DE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Dezentrales Logo</a:t>
            </a: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de-DE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optional</a:t>
            </a:r>
          </a:p>
        </p:txBody>
      </p:sp>
      <p:pic>
        <p:nvPicPr>
          <p:cNvPr descr="TU_130227_PPT_Bild-Aussicht_Streifen" id="16" name="Shape 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39750"/>
            <a:ext cx="6950074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Shape 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32650" y="6274178"/>
            <a:ext cx="1366837" cy="543114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4"/>
    <p:sldLayoutId id="2147483649" r:id="rId5"/>
    <p:sldLayoutId id="2147483650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jpg"/><Relationship Id="rId4" Type="http://schemas.openxmlformats.org/officeDocument/2006/relationships/image" Target="../media/image10.png"/><Relationship Id="rId9" Type="http://schemas.openxmlformats.org/officeDocument/2006/relationships/image" Target="../media/image13.jpg"/><Relationship Id="rId5" Type="http://schemas.openxmlformats.org/officeDocument/2006/relationships/image" Target="../media/image24.jpg"/><Relationship Id="rId6" Type="http://schemas.openxmlformats.org/officeDocument/2006/relationships/image" Target="../media/image11.png"/><Relationship Id="rId7" Type="http://schemas.openxmlformats.org/officeDocument/2006/relationships/image" Target="../media/image15.jpg"/><Relationship Id="rId8" Type="http://schemas.openxmlformats.org/officeDocument/2006/relationships/image" Target="../media/image7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0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9.jpg"/><Relationship Id="rId9" Type="http://schemas.openxmlformats.org/officeDocument/2006/relationships/image" Target="../media/image16.jpg"/><Relationship Id="rId5" Type="http://schemas.openxmlformats.org/officeDocument/2006/relationships/image" Target="../media/image12.jpg"/><Relationship Id="rId6" Type="http://schemas.openxmlformats.org/officeDocument/2006/relationships/image" Target="../media/image25.jpg"/><Relationship Id="rId7" Type="http://schemas.openxmlformats.org/officeDocument/2006/relationships/image" Target="../media/image17.png"/><Relationship Id="rId8" Type="http://schemas.openxmlformats.org/officeDocument/2006/relationships/image" Target="../media/image14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6.png"/><Relationship Id="rId4" Type="http://schemas.openxmlformats.org/officeDocument/2006/relationships/image" Target="../media/image19.png"/><Relationship Id="rId5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21.jpg"/><Relationship Id="rId5" Type="http://schemas.openxmlformats.org/officeDocument/2006/relationships/image" Target="../media/image23.png"/><Relationship Id="rId6" Type="http://schemas.openxmlformats.org/officeDocument/2006/relationships/image" Target="../media/image20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2.pn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/>
          <p:nvPr>
            <p:ph type="ctrTitle"/>
          </p:nvPr>
        </p:nvSpPr>
        <p:spPr>
          <a:xfrm>
            <a:off x="539750" y="4932578"/>
            <a:ext cx="8061324" cy="35856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rIns="0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0" i="0" lang="de-DE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AEC Blockstarter 4.0 (4.</a:t>
            </a:r>
            <a:r>
              <a:rPr lang="de-DE"/>
              <a:t>2</a:t>
            </a:r>
            <a:r>
              <a:rPr b="0" i="0" lang="de-DE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) – Group A</a:t>
            </a:r>
          </a:p>
        </p:txBody>
      </p:sp>
      <p:sp>
        <p:nvSpPr>
          <p:cNvPr id="82" name="Shape 82"/>
          <p:cNvSpPr txBox="1"/>
          <p:nvPr>
            <p:ph idx="1" type="subTitle"/>
          </p:nvPr>
        </p:nvSpPr>
        <p:spPr>
          <a:xfrm>
            <a:off x="539750" y="5374580"/>
            <a:ext cx="8061324" cy="564256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rIns="0" tIns="0">
            <a:noAutofit/>
          </a:bodyPr>
          <a:lstStyle/>
          <a:p>
            <a:pPr indent="0" lvl="0" marL="0" marR="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0" i="0" lang="de-DE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Patrick Friedrich, Morgan K. Geldenhuys, Jan Kalkan, Dennis Meyer, Marc Ottenbacher, Thanh Tuan Tenh Cong, Johnny Tran, Janis von Bleichert | ISE | Blockstarter 4.0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 txBox="1"/>
          <p:nvPr>
            <p:ph idx="1" type="body"/>
          </p:nvPr>
        </p:nvSpPr>
        <p:spPr>
          <a:xfrm>
            <a:off x="2444250" y="2721000"/>
            <a:ext cx="4255500" cy="21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-342900" lvl="0" marL="342900" marR="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i="1" lang="de-DE" sz="9600">
                <a:solidFill>
                  <a:srgbClr val="CC0000"/>
                </a:solidFill>
              </a:rPr>
              <a:t>Q &amp; A</a:t>
            </a:r>
          </a:p>
        </p:txBody>
      </p:sp>
      <p:sp>
        <p:nvSpPr>
          <p:cNvPr id="187" name="Shape 187"/>
          <p:cNvSpPr txBox="1"/>
          <p:nvPr>
            <p:ph idx="11" type="ftr"/>
          </p:nvPr>
        </p:nvSpPr>
        <p:spPr>
          <a:xfrm>
            <a:off x="539750" y="6372225"/>
            <a:ext cx="6624637" cy="1523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1" lang="de-DE" sz="1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AEC Blockstarter 4.0 </a:t>
            </a:r>
            <a:r>
              <a:rPr b="0" lang="de-DE" sz="1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|</a:t>
            </a:r>
            <a:r>
              <a:rPr b="1" lang="de-DE" sz="1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lang="de-DE" sz="1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Assignment Results</a:t>
            </a:r>
          </a:p>
        </p:txBody>
      </p:sp>
      <p:sp>
        <p:nvSpPr>
          <p:cNvPr id="188" name="Shape 188"/>
          <p:cNvSpPr txBox="1"/>
          <p:nvPr>
            <p:ph idx="12" type="sldNum"/>
          </p:nvPr>
        </p:nvSpPr>
        <p:spPr>
          <a:xfrm>
            <a:off x="539750" y="6557963"/>
            <a:ext cx="6624637" cy="1523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de-DE" sz="1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Seite </a:t>
            </a:r>
            <a:fld id="{00000000-1234-1234-1234-123412341234}" type="slidenum">
              <a:rPr lang="de-DE" sz="1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 txBox="1"/>
          <p:nvPr>
            <p:ph idx="11" type="ftr"/>
          </p:nvPr>
        </p:nvSpPr>
        <p:spPr>
          <a:xfrm>
            <a:off x="539750" y="6372225"/>
            <a:ext cx="66246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1" lang="de-DE" sz="1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AEC Blockstarter 4.0 </a:t>
            </a:r>
            <a:r>
              <a:rPr b="0" lang="de-DE" sz="1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|</a:t>
            </a:r>
            <a:r>
              <a:rPr b="1" lang="de-DE" sz="1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lang="de-DE" sz="1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Assignment Results</a:t>
            </a:r>
          </a:p>
        </p:txBody>
      </p:sp>
      <p:sp>
        <p:nvSpPr>
          <p:cNvPr id="194" name="Shape 194"/>
          <p:cNvSpPr txBox="1"/>
          <p:nvPr>
            <p:ph idx="12" type="sldNum"/>
          </p:nvPr>
        </p:nvSpPr>
        <p:spPr>
          <a:xfrm>
            <a:off x="539750" y="6557963"/>
            <a:ext cx="66246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de-DE" sz="1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Seite </a:t>
            </a:r>
            <a:fld id="{00000000-1234-1234-1234-123412341234}" type="slidenum">
              <a:rPr lang="de-DE" sz="1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  <p:sp>
        <p:nvSpPr>
          <p:cNvPr id="195" name="Shape 195"/>
          <p:cNvSpPr txBox="1"/>
          <p:nvPr>
            <p:ph idx="1" type="body"/>
          </p:nvPr>
        </p:nvSpPr>
        <p:spPr>
          <a:xfrm>
            <a:off x="1492050" y="2721000"/>
            <a:ext cx="6159900" cy="21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-342900" lvl="0" marL="342900" marR="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i="1" lang="de-DE" sz="9600">
                <a:solidFill>
                  <a:srgbClr val="CC0000"/>
                </a:solidFill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/>
          <p:nvPr>
            <p:ph type="title"/>
          </p:nvPr>
        </p:nvSpPr>
        <p:spPr>
          <a:xfrm>
            <a:off x="539750" y="1740115"/>
            <a:ext cx="8061324" cy="35856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rIns="0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0" i="0" lang="de-DE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Motivation</a:t>
            </a:r>
          </a:p>
        </p:txBody>
      </p:sp>
      <p:sp>
        <p:nvSpPr>
          <p:cNvPr id="88" name="Shape 88"/>
          <p:cNvSpPr txBox="1"/>
          <p:nvPr>
            <p:ph idx="11" type="ftr"/>
          </p:nvPr>
        </p:nvSpPr>
        <p:spPr>
          <a:xfrm>
            <a:off x="539750" y="6372225"/>
            <a:ext cx="6624637" cy="1523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1" lang="de-DE" sz="1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AEC Blockstarter 4.0 </a:t>
            </a:r>
            <a:r>
              <a:rPr b="0" lang="de-DE" sz="1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|</a:t>
            </a:r>
            <a:r>
              <a:rPr b="1" lang="de-DE" sz="1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lang="de-DE" sz="1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Assignment Results</a:t>
            </a:r>
          </a:p>
        </p:txBody>
      </p:sp>
      <p:sp>
        <p:nvSpPr>
          <p:cNvPr id="89" name="Shape 89"/>
          <p:cNvSpPr txBox="1"/>
          <p:nvPr>
            <p:ph idx="12" type="sldNum"/>
          </p:nvPr>
        </p:nvSpPr>
        <p:spPr>
          <a:xfrm>
            <a:off x="539750" y="6557963"/>
            <a:ext cx="6624637" cy="1523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de-DE" sz="1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Seite </a:t>
            </a:r>
            <a:fld id="{00000000-1234-1234-1234-123412341234}" type="slidenum">
              <a:rPr lang="de-DE" sz="1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  <p:pic>
        <p:nvPicPr>
          <p:cNvPr descr="what-is-the-blockchain-and-why-is-it-so-important.jpg" id="90" name="Shape 90"/>
          <p:cNvPicPr preferRelativeResize="0"/>
          <p:nvPr/>
        </p:nvPicPr>
        <p:blipFill rotWithShape="1">
          <a:blip r:embed="rId3">
            <a:alphaModFix/>
          </a:blip>
          <a:srcRect b="0" l="5697" r="5144" t="0"/>
          <a:stretch/>
        </p:blipFill>
        <p:spPr>
          <a:xfrm>
            <a:off x="5608250" y="2098675"/>
            <a:ext cx="2992826" cy="17446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rowdinvesting.png" id="91" name="Shape 91"/>
          <p:cNvPicPr preferRelativeResize="0"/>
          <p:nvPr/>
        </p:nvPicPr>
        <p:blipFill rotWithShape="1">
          <a:blip r:embed="rId4">
            <a:alphaModFix/>
          </a:blip>
          <a:srcRect b="5419" l="5352" r="5433" t="9226"/>
          <a:stretch/>
        </p:blipFill>
        <p:spPr>
          <a:xfrm>
            <a:off x="539750" y="2098675"/>
            <a:ext cx="4009876" cy="17446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kickstarter-website-gehackt-passwortanderung-notig_sqb3.jpg" id="92" name="Shape 92"/>
          <p:cNvPicPr preferRelativeResize="0"/>
          <p:nvPr/>
        </p:nvPicPr>
        <p:blipFill rotWithShape="1">
          <a:blip r:embed="rId5">
            <a:alphaModFix/>
          </a:blip>
          <a:srcRect b="14683" l="16374" r="14707" t="14690"/>
          <a:stretch/>
        </p:blipFill>
        <p:spPr>
          <a:xfrm>
            <a:off x="539750" y="4195187"/>
            <a:ext cx="2809549" cy="18251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ore_money.png" id="93" name="Shape 9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39823" y="3983503"/>
            <a:ext cx="1161251" cy="11321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ore-threat-vectors-more-security-compliance-challenges-landingPageImage-9-w-661.jpg" id="94" name="Shape 9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516437" y="5115625"/>
            <a:ext cx="1008025" cy="10080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apture.jpg" id="95" name="Shape 9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684437" y="5053562"/>
            <a:ext cx="1823299" cy="11321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ns-rev-3.jpg" id="96" name="Shape 9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856212" y="3969358"/>
            <a:ext cx="1512025" cy="100801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7" name="Shape 97"/>
          <p:cNvCxnSpPr>
            <a:endCxn id="90" idx="1"/>
          </p:cNvCxnSpPr>
          <p:nvPr/>
        </p:nvCxnSpPr>
        <p:spPr>
          <a:xfrm flipH="1" rot="10800000">
            <a:off x="4576550" y="2971000"/>
            <a:ext cx="1031700" cy="53700"/>
          </a:xfrm>
          <a:prstGeom prst="straightConnector1">
            <a:avLst/>
          </a:prstGeom>
          <a:noFill/>
          <a:ln cap="flat" cmpd="sng" w="114300">
            <a:solidFill>
              <a:srgbClr val="38761D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98" name="Shape 98"/>
          <p:cNvCxnSpPr/>
          <p:nvPr/>
        </p:nvCxnSpPr>
        <p:spPr>
          <a:xfrm flipH="1">
            <a:off x="2336024" y="3748487"/>
            <a:ext cx="1188600" cy="888300"/>
          </a:xfrm>
          <a:prstGeom prst="straightConnector1">
            <a:avLst/>
          </a:prstGeom>
          <a:noFill/>
          <a:ln cap="flat" cmpd="sng" w="11430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99" name="Shape 99"/>
          <p:cNvSpPr/>
          <p:nvPr/>
        </p:nvSpPr>
        <p:spPr>
          <a:xfrm>
            <a:off x="-90975" y="4472525"/>
            <a:ext cx="4071000" cy="1270500"/>
          </a:xfrm>
          <a:prstGeom prst="mathMultiply">
            <a:avLst>
              <a:gd fmla="val 23520" name="adj1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/>
          <p:nvPr>
            <p:ph type="title"/>
          </p:nvPr>
        </p:nvSpPr>
        <p:spPr>
          <a:xfrm>
            <a:off x="539750" y="1740115"/>
            <a:ext cx="8061324" cy="35856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rIns="0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0" i="0" lang="de-DE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Architecture</a:t>
            </a:r>
          </a:p>
        </p:txBody>
      </p:sp>
      <p:sp>
        <p:nvSpPr>
          <p:cNvPr id="105" name="Shape 105"/>
          <p:cNvSpPr txBox="1"/>
          <p:nvPr>
            <p:ph idx="11" type="ftr"/>
          </p:nvPr>
        </p:nvSpPr>
        <p:spPr>
          <a:xfrm>
            <a:off x="539750" y="6372225"/>
            <a:ext cx="6624637" cy="1523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1" lang="de-DE" sz="1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AEC Blockstarter 4.0 </a:t>
            </a:r>
            <a:r>
              <a:rPr b="0" lang="de-DE" sz="1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|</a:t>
            </a:r>
            <a:r>
              <a:rPr b="1" lang="de-DE" sz="1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lang="de-DE" sz="1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Assignment Results</a:t>
            </a:r>
          </a:p>
        </p:txBody>
      </p:sp>
      <p:sp>
        <p:nvSpPr>
          <p:cNvPr id="106" name="Shape 106"/>
          <p:cNvSpPr txBox="1"/>
          <p:nvPr>
            <p:ph idx="12" type="sldNum"/>
          </p:nvPr>
        </p:nvSpPr>
        <p:spPr>
          <a:xfrm>
            <a:off x="539750" y="6557963"/>
            <a:ext cx="6624637" cy="1523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de-DE" sz="1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Seite </a:t>
            </a:r>
            <a:fld id="{00000000-1234-1234-1234-123412341234}" type="slidenum">
              <a:rPr lang="de-DE" sz="1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  <p:pic>
        <p:nvPicPr>
          <p:cNvPr descr="Blockstarter.png" id="107" name="Shape 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98675"/>
            <a:ext cx="8809449" cy="4121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lockstarter.png" id="112" name="Shape 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98675"/>
            <a:ext cx="8809449" cy="4121149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Shape 113"/>
          <p:cNvSpPr txBox="1"/>
          <p:nvPr>
            <p:ph type="title"/>
          </p:nvPr>
        </p:nvSpPr>
        <p:spPr>
          <a:xfrm>
            <a:off x="539750" y="1740115"/>
            <a:ext cx="8061324" cy="35856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rIns="0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0" i="0" lang="de-DE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Team and Task Division</a:t>
            </a:r>
          </a:p>
        </p:txBody>
      </p:sp>
      <p:sp>
        <p:nvSpPr>
          <p:cNvPr id="114" name="Shape 114"/>
          <p:cNvSpPr txBox="1"/>
          <p:nvPr>
            <p:ph idx="11" type="ftr"/>
          </p:nvPr>
        </p:nvSpPr>
        <p:spPr>
          <a:xfrm>
            <a:off x="539750" y="6372225"/>
            <a:ext cx="6624637" cy="1523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1" lang="de-DE" sz="1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AEC Blockstarter 4.0 </a:t>
            </a:r>
            <a:r>
              <a:rPr b="0" lang="de-DE" sz="1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|</a:t>
            </a:r>
            <a:r>
              <a:rPr b="1" lang="de-DE" sz="1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lang="de-DE" sz="1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Assignment Results</a:t>
            </a:r>
          </a:p>
        </p:txBody>
      </p:sp>
      <p:sp>
        <p:nvSpPr>
          <p:cNvPr id="115" name="Shape 115"/>
          <p:cNvSpPr txBox="1"/>
          <p:nvPr>
            <p:ph idx="12" type="sldNum"/>
          </p:nvPr>
        </p:nvSpPr>
        <p:spPr>
          <a:xfrm>
            <a:off x="539750" y="6557963"/>
            <a:ext cx="6624637" cy="1523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de-DE" sz="1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Seite </a:t>
            </a:r>
            <a:fld id="{00000000-1234-1234-1234-123412341234}" type="slidenum">
              <a:rPr lang="de-DE" sz="1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  <p:pic>
        <p:nvPicPr>
          <p:cNvPr descr="Patrick Friedrich.jpg" id="116" name="Shape 1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33099" y="2386224"/>
            <a:ext cx="780074" cy="976503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Shape 117"/>
          <p:cNvSpPr txBox="1"/>
          <p:nvPr/>
        </p:nvSpPr>
        <p:spPr>
          <a:xfrm>
            <a:off x="4658525" y="2395575"/>
            <a:ext cx="1420800" cy="3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de-DE"/>
              <a:t>Patrick</a:t>
            </a:r>
          </a:p>
        </p:txBody>
      </p:sp>
      <p:sp>
        <p:nvSpPr>
          <p:cNvPr id="118" name="Shape 118"/>
          <p:cNvSpPr txBox="1"/>
          <p:nvPr/>
        </p:nvSpPr>
        <p:spPr>
          <a:xfrm>
            <a:off x="5080075" y="2893750"/>
            <a:ext cx="1420800" cy="3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de-DE"/>
              <a:t>Johnny</a:t>
            </a:r>
          </a:p>
        </p:txBody>
      </p:sp>
      <p:sp>
        <p:nvSpPr>
          <p:cNvPr id="119" name="Shape 119"/>
          <p:cNvSpPr txBox="1"/>
          <p:nvPr/>
        </p:nvSpPr>
        <p:spPr>
          <a:xfrm>
            <a:off x="6783175" y="4233775"/>
            <a:ext cx="1420800" cy="3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de-DE"/>
              <a:t>Thanh</a:t>
            </a:r>
          </a:p>
        </p:txBody>
      </p:sp>
      <p:sp>
        <p:nvSpPr>
          <p:cNvPr id="120" name="Shape 120"/>
          <p:cNvSpPr txBox="1"/>
          <p:nvPr/>
        </p:nvSpPr>
        <p:spPr>
          <a:xfrm>
            <a:off x="7229325" y="5150600"/>
            <a:ext cx="691800" cy="3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de-DE"/>
              <a:t>Marc</a:t>
            </a:r>
          </a:p>
        </p:txBody>
      </p:sp>
      <p:sp>
        <p:nvSpPr>
          <p:cNvPr id="121" name="Shape 121"/>
          <p:cNvSpPr txBox="1"/>
          <p:nvPr/>
        </p:nvSpPr>
        <p:spPr>
          <a:xfrm>
            <a:off x="1120225" y="4792100"/>
            <a:ext cx="1420800" cy="3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de-DE"/>
              <a:t>Morgan</a:t>
            </a:r>
          </a:p>
        </p:txBody>
      </p:sp>
      <p:sp>
        <p:nvSpPr>
          <p:cNvPr id="122" name="Shape 122"/>
          <p:cNvSpPr txBox="1"/>
          <p:nvPr/>
        </p:nvSpPr>
        <p:spPr>
          <a:xfrm>
            <a:off x="1581675" y="4056200"/>
            <a:ext cx="1420800" cy="3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de-DE"/>
              <a:t>Janis</a:t>
            </a:r>
          </a:p>
        </p:txBody>
      </p:sp>
      <p:sp>
        <p:nvSpPr>
          <p:cNvPr id="123" name="Shape 123"/>
          <p:cNvSpPr txBox="1"/>
          <p:nvPr/>
        </p:nvSpPr>
        <p:spPr>
          <a:xfrm>
            <a:off x="4104100" y="5395875"/>
            <a:ext cx="1420800" cy="3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de-DE"/>
              <a:t>Jan</a:t>
            </a:r>
          </a:p>
        </p:txBody>
      </p:sp>
      <p:sp>
        <p:nvSpPr>
          <p:cNvPr id="124" name="Shape 124"/>
          <p:cNvSpPr txBox="1"/>
          <p:nvPr/>
        </p:nvSpPr>
        <p:spPr>
          <a:xfrm>
            <a:off x="4249950" y="6269175"/>
            <a:ext cx="1420800" cy="3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de-DE"/>
              <a:t>Dennis</a:t>
            </a:r>
          </a:p>
        </p:txBody>
      </p:sp>
      <p:pic>
        <p:nvPicPr>
          <p:cNvPr id="125" name="Shape 1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09049" y="3618151"/>
            <a:ext cx="974123" cy="9741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Shape 1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63300" y="5150600"/>
            <a:ext cx="866023" cy="107463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jan.png" id="127" name="Shape 1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302299" y="5418416"/>
            <a:ext cx="866025" cy="115642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janis.JPG" id="128" name="Shape 128"/>
          <p:cNvPicPr preferRelativeResize="0"/>
          <p:nvPr/>
        </p:nvPicPr>
        <p:blipFill rotWithShape="1">
          <a:blip r:embed="rId8">
            <a:alphaModFix/>
          </a:blip>
          <a:srcRect b="0" l="0" r="0" t="19801"/>
          <a:stretch/>
        </p:blipFill>
        <p:spPr>
          <a:xfrm>
            <a:off x="2192693" y="4108950"/>
            <a:ext cx="974131" cy="104164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Johnny.jpg" id="129" name="Shape 129"/>
          <p:cNvPicPr preferRelativeResize="0"/>
          <p:nvPr/>
        </p:nvPicPr>
        <p:blipFill rotWithShape="1">
          <a:blip r:embed="rId9">
            <a:alphaModFix/>
          </a:blip>
          <a:srcRect b="25814" l="25302" r="12345" t="29164"/>
          <a:stretch/>
        </p:blipFill>
        <p:spPr>
          <a:xfrm>
            <a:off x="5809050" y="2173645"/>
            <a:ext cx="780074" cy="100133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ennis.jpg" id="130" name="Shape 130"/>
          <p:cNvPicPr preferRelativeResize="0"/>
          <p:nvPr/>
        </p:nvPicPr>
        <p:blipFill rotWithShape="1">
          <a:blip r:embed="rId10">
            <a:alphaModFix/>
          </a:blip>
          <a:srcRect b="0" l="15389" r="10695" t="18005"/>
          <a:stretch/>
        </p:blipFill>
        <p:spPr>
          <a:xfrm>
            <a:off x="4941774" y="5456349"/>
            <a:ext cx="974124" cy="10805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/>
          <p:nvPr>
            <p:ph type="title"/>
          </p:nvPr>
        </p:nvSpPr>
        <p:spPr>
          <a:xfrm>
            <a:off x="539750" y="1740115"/>
            <a:ext cx="8061324" cy="35856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rIns="0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0" i="0" lang="de-DE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Smart Contract(s)</a:t>
            </a:r>
          </a:p>
        </p:txBody>
      </p:sp>
      <p:sp>
        <p:nvSpPr>
          <p:cNvPr id="136" name="Shape 136"/>
          <p:cNvSpPr txBox="1"/>
          <p:nvPr>
            <p:ph idx="11" type="ftr"/>
          </p:nvPr>
        </p:nvSpPr>
        <p:spPr>
          <a:xfrm>
            <a:off x="539750" y="6372225"/>
            <a:ext cx="6624637" cy="1523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1" lang="de-DE" sz="1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AEC Blockstarter 4.0 </a:t>
            </a:r>
            <a:r>
              <a:rPr b="0" lang="de-DE" sz="1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|</a:t>
            </a:r>
            <a:r>
              <a:rPr b="1" lang="de-DE" sz="1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lang="de-DE" sz="1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Assignment Results</a:t>
            </a:r>
          </a:p>
        </p:txBody>
      </p:sp>
      <p:sp>
        <p:nvSpPr>
          <p:cNvPr id="137" name="Shape 137"/>
          <p:cNvSpPr txBox="1"/>
          <p:nvPr>
            <p:ph idx="12" type="sldNum"/>
          </p:nvPr>
        </p:nvSpPr>
        <p:spPr>
          <a:xfrm>
            <a:off x="539750" y="6557963"/>
            <a:ext cx="6624637" cy="1523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de-DE" sz="1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Seite </a:t>
            </a:r>
            <a:fld id="{00000000-1234-1234-1234-123412341234}" type="slidenum">
              <a:rPr lang="de-DE" sz="1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  <p:pic>
        <p:nvPicPr>
          <p:cNvPr id="138" name="Shape 138"/>
          <p:cNvPicPr preferRelativeResize="0"/>
          <p:nvPr/>
        </p:nvPicPr>
        <p:blipFill rotWithShape="1">
          <a:blip r:embed="rId3">
            <a:alphaModFix/>
          </a:blip>
          <a:srcRect b="54811" l="13133" r="61883" t="8816"/>
          <a:stretch/>
        </p:blipFill>
        <p:spPr>
          <a:xfrm>
            <a:off x="5275874" y="3355525"/>
            <a:ext cx="3779049" cy="28470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ethereum.png" id="139" name="Shape 139"/>
          <p:cNvPicPr preferRelativeResize="0"/>
          <p:nvPr/>
        </p:nvPicPr>
        <p:blipFill rotWithShape="1">
          <a:blip r:embed="rId4">
            <a:alphaModFix/>
          </a:blip>
          <a:srcRect b="14240" l="26849" r="25510" t="15123"/>
          <a:stretch/>
        </p:blipFill>
        <p:spPr>
          <a:xfrm>
            <a:off x="7412525" y="3355525"/>
            <a:ext cx="1188550" cy="17623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lockstarter.png" id="140" name="Shape 140"/>
          <p:cNvPicPr preferRelativeResize="0"/>
          <p:nvPr/>
        </p:nvPicPr>
        <p:blipFill rotWithShape="1">
          <a:blip r:embed="rId5">
            <a:alphaModFix/>
          </a:blip>
          <a:srcRect b="57237" l="0" r="53810" t="0"/>
          <a:stretch/>
        </p:blipFill>
        <p:spPr>
          <a:xfrm>
            <a:off x="4985975" y="1415625"/>
            <a:ext cx="4068950" cy="1762325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Shape 141"/>
          <p:cNvSpPr txBox="1"/>
          <p:nvPr/>
        </p:nvSpPr>
        <p:spPr>
          <a:xfrm>
            <a:off x="464475" y="2098675"/>
            <a:ext cx="40029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i="1" lang="de-DE" sz="2000"/>
              <a:t>Language:</a:t>
            </a:r>
            <a:r>
              <a:rPr lang="de-DE" sz="2000"/>
              <a:t> Solidity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2000"/>
          </a:p>
          <a:p>
            <a:pPr lvl="0">
              <a:spcBef>
                <a:spcPts val="0"/>
              </a:spcBef>
              <a:buNone/>
            </a:pPr>
            <a:r>
              <a:rPr i="1" lang="de-DE" sz="2000"/>
              <a:t>IDE:</a:t>
            </a:r>
            <a:r>
              <a:rPr lang="de-DE" sz="2000"/>
              <a:t> Remix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2000"/>
          </a:p>
          <a:p>
            <a:pPr lvl="0">
              <a:spcBef>
                <a:spcPts val="0"/>
              </a:spcBef>
              <a:buNone/>
            </a:pPr>
            <a:r>
              <a:rPr i="1" lang="de-DE" sz="2000"/>
              <a:t>Testing:</a:t>
            </a:r>
            <a:r>
              <a:rPr lang="de-DE" sz="2000"/>
              <a:t> Remix, Postman, with Frontend GUI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2000"/>
          </a:p>
          <a:p>
            <a:pPr lvl="0">
              <a:spcBef>
                <a:spcPts val="0"/>
              </a:spcBef>
              <a:buNone/>
            </a:pPr>
            <a:r>
              <a:rPr i="1" lang="de-DE" sz="2000"/>
              <a:t>Base Implementation:</a:t>
            </a:r>
            <a:r>
              <a:rPr lang="de-DE" sz="2000"/>
              <a:t> create, kill, invest, getter methods (e.g. Token Share)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2000"/>
          </a:p>
          <a:p>
            <a:pPr lvl="0">
              <a:spcBef>
                <a:spcPts val="0"/>
              </a:spcBef>
              <a:buNone/>
            </a:pPr>
            <a:r>
              <a:rPr i="1" lang="de-DE" sz="2000"/>
              <a:t>Extensions:</a:t>
            </a:r>
            <a:r>
              <a:rPr lang="de-DE" sz="2000"/>
              <a:t> Funding Deadline, Trade Tokens, Voting on Issues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lockstarter.png" id="146" name="Shape 146"/>
          <p:cNvPicPr preferRelativeResize="0"/>
          <p:nvPr/>
        </p:nvPicPr>
        <p:blipFill rotWithShape="1">
          <a:blip r:embed="rId3">
            <a:alphaModFix/>
          </a:blip>
          <a:srcRect b="0" l="22308" r="39387" t="46626"/>
          <a:stretch/>
        </p:blipFill>
        <p:spPr>
          <a:xfrm>
            <a:off x="5696749" y="1418075"/>
            <a:ext cx="3374374" cy="2199574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Shape 147"/>
          <p:cNvSpPr txBox="1"/>
          <p:nvPr>
            <p:ph type="title"/>
          </p:nvPr>
        </p:nvSpPr>
        <p:spPr>
          <a:xfrm>
            <a:off x="539750" y="1740115"/>
            <a:ext cx="8061300" cy="358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rIns="0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0" i="0" lang="de-DE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Backend (</a:t>
            </a:r>
            <a:r>
              <a:rPr b="0" i="0" lang="de-DE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1/2</a:t>
            </a:r>
            <a:r>
              <a:rPr b="0" i="0" lang="de-DE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</a:p>
        </p:txBody>
      </p:sp>
      <p:sp>
        <p:nvSpPr>
          <p:cNvPr id="148" name="Shape 148"/>
          <p:cNvSpPr txBox="1"/>
          <p:nvPr>
            <p:ph idx="11" type="ftr"/>
          </p:nvPr>
        </p:nvSpPr>
        <p:spPr>
          <a:xfrm>
            <a:off x="539750" y="6372225"/>
            <a:ext cx="6624637" cy="1523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1" lang="de-DE" sz="1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AEC Blockstarter 4.0 </a:t>
            </a:r>
            <a:r>
              <a:rPr b="0" lang="de-DE" sz="1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|</a:t>
            </a:r>
            <a:r>
              <a:rPr b="1" lang="de-DE" sz="1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lang="de-DE" sz="1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Assignment Results</a:t>
            </a:r>
          </a:p>
        </p:txBody>
      </p:sp>
      <p:sp>
        <p:nvSpPr>
          <p:cNvPr id="149" name="Shape 149"/>
          <p:cNvSpPr txBox="1"/>
          <p:nvPr>
            <p:ph idx="12" type="sldNum"/>
          </p:nvPr>
        </p:nvSpPr>
        <p:spPr>
          <a:xfrm>
            <a:off x="539750" y="6557963"/>
            <a:ext cx="6624637" cy="1523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de-DE" sz="1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Seite </a:t>
            </a:r>
            <a:fld id="{00000000-1234-1234-1234-123412341234}" type="slidenum">
              <a:rPr lang="de-DE" sz="1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  <p:pic>
        <p:nvPicPr>
          <p:cNvPr descr="Express.JS-–-An-Ideal-Node.JS-Framework-to-develop-Enterprise-Web-Applications.jpg" id="150" name="Shape 1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76527" y="2735397"/>
            <a:ext cx="1694585" cy="953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ongoMongoose.png" id="151" name="Shape 151"/>
          <p:cNvPicPr preferRelativeResize="0"/>
          <p:nvPr/>
        </p:nvPicPr>
        <p:blipFill rotWithShape="1">
          <a:blip r:embed="rId5">
            <a:alphaModFix/>
          </a:blip>
          <a:srcRect b="10047" l="0" r="25132" t="0"/>
          <a:stretch/>
        </p:blipFill>
        <p:spPr>
          <a:xfrm>
            <a:off x="5696750" y="3783075"/>
            <a:ext cx="2904300" cy="109046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ethereum-web3js-some-tips-for-the-developer-2-638.jpg" id="152" name="Shape 152"/>
          <p:cNvPicPr preferRelativeResize="0"/>
          <p:nvPr/>
        </p:nvPicPr>
        <p:blipFill rotWithShape="1">
          <a:blip r:embed="rId6">
            <a:alphaModFix/>
          </a:blip>
          <a:srcRect b="73307" l="35835" r="36542" t="5223"/>
          <a:stretch/>
        </p:blipFill>
        <p:spPr>
          <a:xfrm>
            <a:off x="5544352" y="1575826"/>
            <a:ext cx="1620049" cy="708550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Shape 153"/>
          <p:cNvSpPr txBox="1"/>
          <p:nvPr/>
        </p:nvSpPr>
        <p:spPr>
          <a:xfrm>
            <a:off x="464475" y="2098675"/>
            <a:ext cx="4002900" cy="3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de-DE" sz="2000"/>
              <a:t>Technologies</a:t>
            </a:r>
            <a:r>
              <a:rPr i="1" lang="de-DE" sz="2000"/>
              <a:t>:</a:t>
            </a:r>
            <a:r>
              <a:rPr lang="de-DE" sz="2000"/>
              <a:t> Node.js, Express.js, MongoDB, Mongoose, Web3.js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000"/>
          </a:p>
          <a:p>
            <a:pPr lvl="0" rtl="0">
              <a:spcBef>
                <a:spcPts val="0"/>
              </a:spcBef>
              <a:buNone/>
            </a:pPr>
            <a:r>
              <a:rPr i="1" lang="de-DE" sz="2000"/>
              <a:t>Testing:</a:t>
            </a:r>
            <a:r>
              <a:rPr lang="de-DE" sz="2000"/>
              <a:t> Postman, with Frontend GUI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000"/>
          </a:p>
          <a:p>
            <a:pPr lvl="0">
              <a:spcBef>
                <a:spcPts val="0"/>
              </a:spcBef>
              <a:buNone/>
            </a:pPr>
            <a:r>
              <a:rPr i="1" lang="de-DE" sz="2000"/>
              <a:t>Data models: </a:t>
            </a:r>
            <a:r>
              <a:rPr lang="de-DE" sz="2000"/>
              <a:t>user, project, contract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i="1" sz="2000"/>
          </a:p>
          <a:p>
            <a:pPr lvl="0" rtl="0">
              <a:spcBef>
                <a:spcPts val="0"/>
              </a:spcBef>
              <a:buNone/>
            </a:pPr>
            <a:r>
              <a:rPr i="1" lang="de-DE" sz="2000"/>
              <a:t>Provides: </a:t>
            </a:r>
            <a:r>
              <a:rPr lang="de-DE" sz="2000"/>
              <a:t>Routes (REST API)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 txBox="1"/>
          <p:nvPr>
            <p:ph type="title"/>
          </p:nvPr>
        </p:nvSpPr>
        <p:spPr>
          <a:xfrm>
            <a:off x="539750" y="1740115"/>
            <a:ext cx="8061300" cy="358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rIns="0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0" i="0" lang="de-DE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Backend </a:t>
            </a:r>
            <a:r>
              <a:rPr lang="de-DE"/>
              <a:t>(2/2) - Base Project Transactions</a:t>
            </a:r>
          </a:p>
        </p:txBody>
      </p:sp>
      <p:sp>
        <p:nvSpPr>
          <p:cNvPr id="159" name="Shape 159"/>
          <p:cNvSpPr txBox="1"/>
          <p:nvPr>
            <p:ph idx="11" type="ftr"/>
          </p:nvPr>
        </p:nvSpPr>
        <p:spPr>
          <a:xfrm>
            <a:off x="539750" y="6372225"/>
            <a:ext cx="66246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1" lang="de-DE" sz="1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AEC Blockstarter 4.0 </a:t>
            </a:r>
            <a:r>
              <a:rPr b="0" lang="de-DE" sz="1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|</a:t>
            </a:r>
            <a:r>
              <a:rPr b="1" lang="de-DE" sz="1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lang="de-DE" sz="1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Assignment Results</a:t>
            </a:r>
          </a:p>
        </p:txBody>
      </p:sp>
      <p:sp>
        <p:nvSpPr>
          <p:cNvPr id="160" name="Shape 160"/>
          <p:cNvSpPr txBox="1"/>
          <p:nvPr>
            <p:ph idx="12" type="sldNum"/>
          </p:nvPr>
        </p:nvSpPr>
        <p:spPr>
          <a:xfrm>
            <a:off x="539750" y="6557963"/>
            <a:ext cx="66246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de-DE" sz="1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Seite </a:t>
            </a:r>
            <a:fld id="{00000000-1234-1234-1234-123412341234}" type="slidenum">
              <a:rPr lang="de-DE" sz="1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  <p:pic>
        <p:nvPicPr>
          <p:cNvPr descr="blockstarter_txn1.png" id="161" name="Shape 161"/>
          <p:cNvPicPr preferRelativeResize="0"/>
          <p:nvPr/>
        </p:nvPicPr>
        <p:blipFill rotWithShape="1">
          <a:blip r:embed="rId3">
            <a:alphaModFix/>
          </a:blip>
          <a:srcRect b="8908" l="0" r="0" t="0"/>
          <a:stretch/>
        </p:blipFill>
        <p:spPr>
          <a:xfrm>
            <a:off x="539750" y="2098625"/>
            <a:ext cx="8061300" cy="412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lockstarter.png" id="166" name="Shape 1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98675"/>
            <a:ext cx="8809449" cy="4121149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Shape 167"/>
          <p:cNvSpPr txBox="1"/>
          <p:nvPr>
            <p:ph type="title"/>
          </p:nvPr>
        </p:nvSpPr>
        <p:spPr>
          <a:xfrm>
            <a:off x="539750" y="1740115"/>
            <a:ext cx="8061324" cy="35856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rIns="0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0" i="0" lang="de-DE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Frontend</a:t>
            </a:r>
          </a:p>
        </p:txBody>
      </p:sp>
      <p:sp>
        <p:nvSpPr>
          <p:cNvPr id="168" name="Shape 168"/>
          <p:cNvSpPr txBox="1"/>
          <p:nvPr>
            <p:ph idx="11" type="ftr"/>
          </p:nvPr>
        </p:nvSpPr>
        <p:spPr>
          <a:xfrm>
            <a:off x="539750" y="6372225"/>
            <a:ext cx="6624637" cy="1523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1" lang="de-DE" sz="1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AEC Blockstarter 4.0 </a:t>
            </a:r>
            <a:r>
              <a:rPr b="0" lang="de-DE" sz="1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|</a:t>
            </a:r>
            <a:r>
              <a:rPr b="1" lang="de-DE" sz="1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lang="de-DE" sz="1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Assignment Results</a:t>
            </a:r>
          </a:p>
        </p:txBody>
      </p:sp>
      <p:sp>
        <p:nvSpPr>
          <p:cNvPr id="169" name="Shape 169"/>
          <p:cNvSpPr txBox="1"/>
          <p:nvPr>
            <p:ph idx="12" type="sldNum"/>
          </p:nvPr>
        </p:nvSpPr>
        <p:spPr>
          <a:xfrm>
            <a:off x="539750" y="6557963"/>
            <a:ext cx="6624637" cy="1523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de-DE" sz="1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Seite </a:t>
            </a:r>
            <a:fld id="{00000000-1234-1234-1234-123412341234}" type="slidenum">
              <a:rPr lang="de-DE" sz="1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  <p:sp>
        <p:nvSpPr>
          <p:cNvPr id="170" name="Shape 170"/>
          <p:cNvSpPr txBox="1"/>
          <p:nvPr/>
        </p:nvSpPr>
        <p:spPr>
          <a:xfrm>
            <a:off x="5037950" y="5101125"/>
            <a:ext cx="3565500" cy="9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i="1" lang="de-DE" sz="6000">
                <a:solidFill>
                  <a:srgbClr val="3C78D8"/>
                </a:solidFill>
              </a:rPr>
              <a:t>¡</a:t>
            </a:r>
            <a:r>
              <a:rPr i="1" lang="de-DE" sz="6000">
                <a:solidFill>
                  <a:srgbClr val="3C78D8"/>
                </a:solidFill>
              </a:rPr>
              <a:t>Demo!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 txBox="1"/>
          <p:nvPr>
            <p:ph type="title"/>
          </p:nvPr>
        </p:nvSpPr>
        <p:spPr>
          <a:xfrm>
            <a:off x="539750" y="1740115"/>
            <a:ext cx="8061324" cy="35856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rIns="0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0" i="0" lang="de-DE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Strong </a:t>
            </a:r>
            <a:r>
              <a:rPr lang="de-DE"/>
              <a:t>P</a:t>
            </a:r>
            <a:r>
              <a:rPr b="0" i="0" lang="de-DE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oints &amp; </a:t>
            </a:r>
            <a:r>
              <a:rPr lang="de-DE"/>
              <a:t>Potential Next Development Steps</a:t>
            </a:r>
          </a:p>
        </p:txBody>
      </p:sp>
      <p:sp>
        <p:nvSpPr>
          <p:cNvPr id="176" name="Shape 176"/>
          <p:cNvSpPr txBox="1"/>
          <p:nvPr>
            <p:ph idx="1" type="body"/>
          </p:nvPr>
        </p:nvSpPr>
        <p:spPr>
          <a:xfrm>
            <a:off x="2595675" y="4709262"/>
            <a:ext cx="6005400" cy="10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-355600" lvl="0" marL="457200" marR="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SzPct val="100000"/>
              <a:buChar char="➔"/>
            </a:pPr>
            <a:r>
              <a:rPr lang="de-DE" sz="2000"/>
              <a:t>Distributed Backend Environment</a:t>
            </a:r>
          </a:p>
          <a:p>
            <a:pPr indent="-355600" lvl="0" marL="457200" marR="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SzPct val="100000"/>
              <a:buChar char="➔"/>
            </a:pPr>
            <a:r>
              <a:rPr lang="de-DE" sz="2000"/>
              <a:t>Voting Functionality into Application</a:t>
            </a:r>
          </a:p>
        </p:txBody>
      </p:sp>
      <p:sp>
        <p:nvSpPr>
          <p:cNvPr id="177" name="Shape 177"/>
          <p:cNvSpPr txBox="1"/>
          <p:nvPr>
            <p:ph idx="11" type="ftr"/>
          </p:nvPr>
        </p:nvSpPr>
        <p:spPr>
          <a:xfrm>
            <a:off x="539750" y="6372225"/>
            <a:ext cx="6624637" cy="1523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b="1" lang="de-DE" sz="1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AEC Blockstarter 4.0 </a:t>
            </a:r>
            <a:r>
              <a:rPr b="0" lang="de-DE" sz="1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|</a:t>
            </a:r>
            <a:r>
              <a:rPr b="1" lang="de-DE" sz="1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lang="de-DE" sz="1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Assignment Results</a:t>
            </a:r>
          </a:p>
        </p:txBody>
      </p:sp>
      <p:sp>
        <p:nvSpPr>
          <p:cNvPr id="178" name="Shape 178"/>
          <p:cNvSpPr txBox="1"/>
          <p:nvPr>
            <p:ph idx="12" type="sldNum"/>
          </p:nvPr>
        </p:nvSpPr>
        <p:spPr>
          <a:xfrm>
            <a:off x="539750" y="6557963"/>
            <a:ext cx="6624637" cy="1523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de-DE" sz="1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Seite </a:t>
            </a:r>
            <a:fld id="{00000000-1234-1234-1234-123412341234}" type="slidenum">
              <a:rPr lang="de-DE" sz="1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  <p:pic>
        <p:nvPicPr>
          <p:cNvPr descr="muscle-icon-10.png" id="179" name="Shape 1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750" y="2349500"/>
            <a:ext cx="1822725" cy="1822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Shape 180"/>
          <p:cNvPicPr preferRelativeResize="0"/>
          <p:nvPr/>
        </p:nvPicPr>
        <p:blipFill rotWithShape="1">
          <a:blip r:embed="rId4">
            <a:alphaModFix/>
          </a:blip>
          <a:srcRect b="21510" l="64672" r="12579" t="38380"/>
          <a:stretch/>
        </p:blipFill>
        <p:spPr>
          <a:xfrm>
            <a:off x="617773" y="4338174"/>
            <a:ext cx="1666675" cy="1653023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Shape 181"/>
          <p:cNvSpPr txBox="1"/>
          <p:nvPr>
            <p:ph idx="1" type="body"/>
          </p:nvPr>
        </p:nvSpPr>
        <p:spPr>
          <a:xfrm>
            <a:off x="2595675" y="2665862"/>
            <a:ext cx="6005400" cy="12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-355600" lvl="0" marL="457200" marR="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SzPct val="100000"/>
              <a:buChar char="★"/>
            </a:pPr>
            <a:r>
              <a:rPr lang="de-DE" sz="2000"/>
              <a:t>All Functionalities of Crowdfunding platform</a:t>
            </a:r>
          </a:p>
          <a:p>
            <a:pPr indent="-355600" lvl="0" marL="457200" marR="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SzPct val="100000"/>
              <a:buChar char="★"/>
            </a:pPr>
            <a:r>
              <a:rPr lang="de-DE" sz="2000"/>
              <a:t>Synchronization MongoDB &amp; Blockchain</a:t>
            </a:r>
          </a:p>
          <a:p>
            <a:pPr indent="-355600" lvl="0" marL="457200" marR="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SzPct val="100000"/>
              <a:buChar char="★"/>
            </a:pPr>
            <a:r>
              <a:rPr lang="de-DE" sz="2000"/>
              <a:t>Fast Response Times for User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chnische Universität Berlin | PowerPoint Master">
  <a:themeElements>
    <a:clrScheme name="Technische Universität Berlin | PowerPoint Master 1">
      <a:dk1>
        <a:srgbClr val="000000"/>
      </a:dk1>
      <a:lt1>
        <a:srgbClr val="FFFFFF"/>
      </a:lt1>
      <a:dk2>
        <a:srgbClr val="C50E1F"/>
      </a:dk2>
      <a:lt2>
        <a:srgbClr val="B2B2B2"/>
      </a:lt2>
      <a:accent1>
        <a:srgbClr val="717171"/>
      </a:accent1>
      <a:accent2>
        <a:srgbClr val="177191"/>
      </a:accent2>
      <a:accent3>
        <a:srgbClr val="FFFFFF"/>
      </a:accent3>
      <a:accent4>
        <a:srgbClr val="000000"/>
      </a:accent4>
      <a:accent5>
        <a:srgbClr val="BBBBBB"/>
      </a:accent5>
      <a:accent6>
        <a:srgbClr val="146683"/>
      </a:accent6>
      <a:hlink>
        <a:srgbClr val="53BDE3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